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283" r:id="rId38"/>
    <p:sldId id="28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42B8A-2886-95DA-14E5-E6E877581F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F6739D-407A-A84B-7EE8-D58733AB2AC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B6716-11FB-7A07-6527-02929925A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77B81E-33FB-A138-2E43-BE82B69C8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B4739D-073C-5AB0-5213-540F9D49D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691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F1F2E-A03D-2BA6-CF8E-7F0865D24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06231-E311-73C3-D2BE-FA6B2B13FA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81DAB6-F513-8415-AE2F-4200290A3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F757EF-87F1-F684-CA85-7B1D2DCAF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A91DB-BC50-F9BA-EEFA-0443F822B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13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DFC219-FE29-A73A-A13B-67C0A0C5EA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2F1A5EE-C0D2-B4B6-B6FF-CB7DE7630B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4A93A-97D5-B04B-B027-2B1487B36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28BA7B-9816-C4A3-6A6E-0DF7769A3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93F7A4-E33E-9930-D337-824D12ACDF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323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8B767-F4D9-17C0-B2DA-8C35D7873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E67FDC-8FB6-0656-E3E7-02E616560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AAD860-A7ED-CE5F-C5FE-9497C97EB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A9E95C-9E2D-4029-F9E7-DD3E902C12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8C0A95-BE5F-980D-A864-697FC973D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11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72FB-12EB-D886-7C4A-4C2BCB3C9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7D8D7-86D7-48B6-D19F-237CE618AE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1D17AC-4C4E-6FF4-2192-D54AEC130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186F26-2F91-8489-5C00-299C0EDB2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17886-9045-E867-2309-D13B68B0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140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AD398-6980-5DBC-2040-13023AAA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A7DAC2-779F-32FD-B21C-01B5F03A05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4F98A6-201F-18CE-5BB3-8A1681DBDE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6FBDA8-F7F8-0606-7420-05D6F2C8C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1536787-A839-F88F-C5BB-08C0AC8E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627C3C-C954-6558-3F0D-317828CC8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7532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B5B64-4AC7-B2A2-88F5-6FEF45511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558242-A331-E0BD-BD3D-E2C5A6DDF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D80D59-7CBC-0505-1CF0-856E20FCE6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C790E-082E-F491-2EA7-C93E841BFB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E4957D-CEA9-E4E4-9D55-54400AD571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F91B61-7C2E-EB43-8638-A028C4F1C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68F23F-76A7-3F74-E658-F3617837D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4AF99F-5DB1-8103-5B50-C093A43C6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6225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A8D5F-6564-CDB6-EEC4-393A853B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3FC1D6-56D5-8411-63B7-0467AEAB2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812F87-F01A-645B-253F-4BB68A8DD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43EA6B-9495-50C2-5A22-6B4341BD59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1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A78B23-C3AA-B669-4330-149F23F55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90FA73-0791-5920-55F2-7F32F443FC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20F957-7A48-5874-729C-A84B8CE68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114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159B8-ED5B-4A71-98BF-3D0A81B9DB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2C16FD-A980-63E2-90D8-93E50A8B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5FBB4-3112-C1F9-46E5-05FD6FEDEC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2F64CA-4B0C-018A-7070-C763E8C650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71848F-E35F-1EB4-9F23-6D3DEC27A5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DA75EF-5AF3-309B-01AC-4F9D3B50B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58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793A6-D52B-AD44-13C7-18C9C33DC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917FCD-F9EE-C438-B646-3446A372ED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ACB516-361A-CB5E-CE7F-B7DB99AA2E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84B4B-FE5F-3B37-5441-834571D3A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3B3C9B-03DF-DBF5-8451-5CA38ADAC3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7D93CF-B033-6EA9-C65D-8F746A3B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254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814FE1F-E96B-7778-1ECB-13F993324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64D2A0-BB22-7541-30B1-233BDBF65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A69830-371E-143F-45E3-9CA8DE320A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13EEDE-9257-45CF-9000-0B319813F450}" type="datetimeFigureOut">
              <a:rPr lang="en-US" smtClean="0"/>
              <a:t>6/19/2023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4C25B-C13A-7C8F-4FBE-5A6FB686BF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E21E9-C8AF-EBA2-8070-BA671346F6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A5462C-D606-4C8A-863E-4CDD2BE019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94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3EF4E3-6699-0B7D-285D-E46CD4A451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1812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90709A-8BC8-3E48-7C9D-ED96B8FBF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81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64BF44-885F-763F-0BA1-CCDF3481B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11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808A089-58FD-91A7-76E0-1DE327E42E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2389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F23252-E8FC-F2C4-F1C8-9D404D120B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6763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0C7462-EA78-F990-8787-E013A3D84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363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DD1C21-0900-2484-655C-EAFDC8A79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0395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9E106F-4911-6B89-A3F0-5A44B5DB9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2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6BC77F5-2F0E-6B9F-F461-6FDCEF65E0FF}"/>
              </a:ext>
            </a:extLst>
          </p:cNvPr>
          <p:cNvSpPr txBox="1"/>
          <p:nvPr/>
        </p:nvSpPr>
        <p:spPr>
          <a:xfrm>
            <a:off x="358218" y="661507"/>
            <a:ext cx="11475563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effectLst/>
                <a:latin typeface="Consolas" panose="020B0609020204030204" pitchFamily="49" charset="0"/>
              </a:rPr>
              <a:t>using System;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using System.IO;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using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Microsoft.Azure.Functions.Worker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using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Microsoft.Extensions.Logging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;</a:t>
            </a:r>
          </a:p>
          <a:p>
            <a:br>
              <a:rPr lang="en-US" sz="1400" b="0" dirty="0"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effectLst/>
                <a:latin typeface="Consolas" panose="020B0609020204030204" pitchFamily="49" charset="0"/>
              </a:rPr>
              <a:t>namespace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Company.Function</a:t>
            </a:r>
            <a:endParaRPr lang="en-US" sz="1400" b="0" dirty="0">
              <a:effectLst/>
              <a:latin typeface="Consolas" panose="020B0609020204030204" pitchFamily="49" charset="0"/>
            </a:endParaRP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public class BlobTrigger1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private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readonly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ILogger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_logger;</a:t>
            </a:r>
          </a:p>
          <a:p>
            <a:br>
              <a:rPr lang="en-US" sz="1400" b="0" dirty="0"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effectLst/>
                <a:latin typeface="Consolas" panose="020B0609020204030204" pitchFamily="49" charset="0"/>
              </a:rPr>
              <a:t>        public BlobTrigger1(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ILoggerFactory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loggerFactory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    _logger =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loggerFactory.CreateLogger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&lt;BlobTrigger1&gt;();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br>
              <a:rPr lang="en-US" sz="1400" b="0" dirty="0">
                <a:effectLst/>
                <a:latin typeface="Consolas" panose="020B0609020204030204" pitchFamily="49" charset="0"/>
              </a:rPr>
            </a:br>
            <a:r>
              <a:rPr lang="en-US" sz="1400" b="0" dirty="0">
                <a:effectLst/>
                <a:latin typeface="Consolas" panose="020B0609020204030204" pitchFamily="49" charset="0"/>
              </a:rPr>
              <a:t>        [Function("BlobTrigger1")]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public void Run([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BlobTrigger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("samples-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workitems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/{name}", Connection = "blobtriggeredluisc002e1e_STORAGE")] string 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myBlob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, string name)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    _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logger.LogInformation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($"C# Blob trigger function Processed blob\n Name: {name} \n Data: {</a:t>
            </a:r>
            <a:r>
              <a:rPr lang="en-US" sz="1400" b="0" dirty="0" err="1">
                <a:effectLst/>
                <a:latin typeface="Consolas" panose="020B0609020204030204" pitchFamily="49" charset="0"/>
              </a:rPr>
              <a:t>myBlob</a:t>
            </a:r>
            <a:r>
              <a:rPr lang="en-US" sz="1400" b="0" dirty="0">
                <a:effectLst/>
                <a:latin typeface="Consolas" panose="020B0609020204030204" pitchFamily="49" charset="0"/>
              </a:rPr>
              <a:t>}");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    }</a:t>
            </a:r>
          </a:p>
          <a:p>
            <a:r>
              <a:rPr lang="en-US" sz="1400" b="0" dirty="0"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4886529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C4C290-0C9F-27FF-6267-D1DC17A1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912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ECB66B-9E1A-C648-C545-15B325079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3267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A75C3-7A81-7EFC-C8D6-7D99D18C8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02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666AD0-EAF9-DD73-70E1-16D6382A7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91430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B7343B-6E8F-3B88-0609-F3C880DA17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0796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EB262B-ADDF-DF9C-B36A-146EC47DA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2D354F-3C42-AB55-0752-420A93BEF1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86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49F7D8-28FB-9B87-2FA8-091FE30A7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1802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BEC64C-AE54-D8CC-DA5E-71957C678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5843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E37BF-DA53-CAAC-BBE6-95C378E42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333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34D7A1-B071-E8F7-9BE6-05FC989A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47779"/>
            <a:ext cx="12192000" cy="51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005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765D44-82E5-E6BE-8FCA-590F38607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23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559503-B272-0209-CF46-FC746594F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092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9FF252-0803-9CCC-96FE-68FC22DBE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748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46FA0B-EC37-BB01-D5E9-38228C4EBF40}"/>
              </a:ext>
            </a:extLst>
          </p:cNvPr>
          <p:cNvSpPr txBox="1"/>
          <p:nvPr/>
        </p:nvSpPr>
        <p:spPr>
          <a:xfrm>
            <a:off x="405353" y="622169"/>
            <a:ext cx="11519554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dirty="0"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"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IsEncrypted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": false,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"Values": {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AzureWebJobsStorage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": "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DefaultEndpointsProtocol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https;AccountName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storeageblobtriggered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;AccountKey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jni8AEkd2e5G/j5DPx6xe1REpeBJttjcP31Vz+HrH+So2TOQFuDQM/Rj3V/FSaMVUFgz9dTwm1c5+ASt6tP5BQ==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EndpointSuffix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=core.windows.net",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"FUNCTIONS_WORKER_RUNTIME": "dotnet-isolated",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  "</a:t>
            </a:r>
            <a:r>
              <a:rPr lang="en-US" sz="1600" b="0" dirty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storeageblobtriggered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_STORAGE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": "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DefaultEndpointsProtocol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https;AccountName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 err="1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storeageblobtriggered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;AccountKey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effectLst/>
                <a:highlight>
                  <a:srgbClr val="00FFFF"/>
                </a:highlight>
                <a:latin typeface="Consolas" panose="020B0609020204030204" pitchFamily="49" charset="0"/>
              </a:rPr>
              <a:t>jni8AEkd2e5G/j5DPx6xe1REpeBJttjcP31Vz+HrH+So2TOQFuDQM/Rj3V/FSaMVUFgz9dTwm1c5+ASt6tP5BQ==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;</a:t>
            </a:r>
            <a:r>
              <a:rPr lang="en-US" sz="1600" b="0" dirty="0" err="1">
                <a:effectLst/>
                <a:latin typeface="Consolas" panose="020B0609020204030204" pitchFamily="49" charset="0"/>
              </a:rPr>
              <a:t>EndpointSuffix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=core.windows.net"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  }</a:t>
            </a: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600" dirty="0">
              <a:latin typeface="Consolas" panose="020B0609020204030204" pitchFamily="49" charset="0"/>
            </a:endParaRPr>
          </a:p>
          <a:p>
            <a:r>
              <a:rPr lang="en-US" sz="1600" b="0" dirty="0">
                <a:effectLst/>
                <a:latin typeface="Consolas" panose="020B0609020204030204" pitchFamily="49" charset="0"/>
              </a:rPr>
              <a:t>In </a:t>
            </a:r>
            <a:r>
              <a:rPr lang="en-US" sz="1600" b="0" dirty="0">
                <a:effectLst/>
                <a:highlight>
                  <a:srgbClr val="FFFF00"/>
                </a:highlight>
                <a:latin typeface="Consolas" panose="020B0609020204030204" pitchFamily="49" charset="0"/>
              </a:rPr>
              <a:t>yellow</a:t>
            </a:r>
            <a:r>
              <a:rPr lang="en-US" sz="1600" b="0" dirty="0">
                <a:effectLst/>
                <a:latin typeface="Consolas" panose="020B0609020204030204" pitchFamily="49" charset="0"/>
              </a:rPr>
              <a:t> is the storage account</a:t>
            </a:r>
          </a:p>
          <a:p>
            <a:endParaRPr lang="en-US" sz="1600" b="0" dirty="0">
              <a:effectLst/>
              <a:latin typeface="Consolas" panose="020B0609020204030204" pitchFamily="49" charset="0"/>
            </a:endParaRPr>
          </a:p>
          <a:p>
            <a:r>
              <a:rPr lang="en-US" sz="1600" dirty="0">
                <a:latin typeface="Consolas" panose="020B0609020204030204" pitchFamily="49" charset="0"/>
              </a:rPr>
              <a:t>In </a:t>
            </a:r>
            <a:r>
              <a:rPr lang="en-US" sz="1600" dirty="0">
                <a:highlight>
                  <a:srgbClr val="00FFFF"/>
                </a:highlight>
                <a:latin typeface="Consolas" panose="020B0609020204030204" pitchFamily="49" charset="0"/>
              </a:rPr>
              <a:t>blue</a:t>
            </a:r>
            <a:r>
              <a:rPr lang="en-US" sz="1600" dirty="0">
                <a:latin typeface="Consolas" panose="020B0609020204030204" pitchFamily="49" charset="0"/>
              </a:rPr>
              <a:t> is the access key to the storage account</a:t>
            </a:r>
            <a:endParaRPr lang="en-US" sz="1600" b="0" dirty="0"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473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6E296-A807-039B-C12F-DF05A978D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43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53DCC-7536-A240-50B1-76DE8AC894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971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A0D72-0BB0-4C99-F56B-75DB90130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658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006FAA-D371-85B8-2853-435F844C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0431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1FB90-E40C-B083-8149-F636D3AA2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1788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D7C32B-BFC8-B3A6-FCE9-D769C97B3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8678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272140-B3B2-3BF6-9CFD-F8CC020EB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773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875DB20-EF7C-DFEB-0B08-BB46CAEB6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7802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1BAF60-C6A8-B418-8CAC-8577C2777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623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DC67D-9690-EED4-D334-360F0DFE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31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64C0C9-0D44-7A56-71AB-15EABA011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1096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C32EE3F-0FE0-421C-7661-6C3DA80EC3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6241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A8605-BF97-91D2-9BF3-282CA7DDE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0603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FAC240-0ADD-569A-A88C-CAE3C2CE1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28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248</Words>
  <Application>Microsoft Office PowerPoint</Application>
  <PresentationFormat>Widescreen</PresentationFormat>
  <Paragraphs>32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Enriquez, Luis (DXC Luxoft)</dc:creator>
  <cp:lastModifiedBy>Enriquez, Luis (DXC Luxoft)</cp:lastModifiedBy>
  <cp:revision>33</cp:revision>
  <dcterms:created xsi:type="dcterms:W3CDTF">2023-06-19T10:34:04Z</dcterms:created>
  <dcterms:modified xsi:type="dcterms:W3CDTF">2023-06-19T10:58:53Z</dcterms:modified>
</cp:coreProperties>
</file>